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303CD-AF45-42FE-A478-F2A27D844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69373-9235-443D-BFD6-36C17963B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6C7E8-F19D-45A2-A587-D1F711451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AA7C5-E905-41A0-ABDA-B544CC8E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19CE5-0BDA-4EED-BE9D-B95F17F87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8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FE025-9023-4B3D-8165-5E8691027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BE018F-CA42-46EA-807B-5415CB619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D3A36-6A8C-44F2-8FF2-517709D11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37EBD-FBB1-4366-9E8A-79F2D94A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CA1AD-210F-40F8-A88C-99348AB7F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1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E69921-0345-448B-A4A5-16FDBDA35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5A384-A811-4957-9D26-667A9481A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2EF3B-AE52-49D0-9C0F-79C7CB4B3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43CB2-8C9F-484A-83EC-BB8D5280C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5F98C-71CF-4F21-8C1F-D061897C4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0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9F198-9C69-4BDE-A2B4-4C6745384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7712A-4B65-4C86-AFD0-033A12A5A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90839-276E-4C30-A383-37C36A66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65EE1-4259-4349-9213-53F82AF8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F41B9-5009-4B7D-AB5A-CF649FBC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48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F7003-20D9-4481-BDC0-65C0814F7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D6EC5-5139-418A-8624-61BA7829C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BEE6F-B593-44C0-9421-8F358A0EE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2E358-0EE3-4F72-A2F7-D064DBFFF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57F7E-FC23-45F6-89E5-50D9FB0A8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2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FE162-2B9C-46CB-BC29-F1AF4D553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3F6F7-2A04-458B-9A96-7D54C634A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7374EA-64F9-4D90-9100-F57F6E460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03CD18-F959-4F5D-97DC-379DC142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EAC41-DC78-45FA-8AF4-D16C051E8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D52FE-083B-4AAD-B931-A99990209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7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ECF51-38A5-4F11-8B23-960DFD412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EE4A1-73E7-46CE-801C-BE9DD4B61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3245B-930D-4C24-8D29-A2AF51723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9AF859-AB78-4BB8-84E3-B117F295A8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BFA97-8AF3-4895-A59B-C8DA79A12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8464FE-BA6E-4FA1-89DB-09ABCAC3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8F4992-5DBC-45B4-9541-899E8152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EC4D3B-F7A5-4088-94B6-F05A21A8A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7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3EF67-7D51-4B68-99B9-A4862639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FACEC5-E40E-42CE-BA73-1A685AE88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FFBF7-9FEA-4613-BBB6-A543628D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43065C-2501-4CEF-AF34-D35BF9DA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7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3FFE71-CFA3-4CAE-88E3-1FB22799A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989E12-7570-491E-852F-86EE126BA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1160E-FB71-4797-A085-01A08F5B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7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1A23F-0F50-4706-A995-04232BFF2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DE14F-31EF-4217-BCEE-DFB58B340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B1CA6-05F9-4A46-A72F-08EFCB9A7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A82BF-6703-4174-B7F0-5D8FA2BE4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3A1B86-8B55-4755-991D-BE5BFD33C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65DE6-0445-4680-8606-5CA2CCB7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4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8EC2-78AA-4552-A756-D0005499C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199DD1-AEC1-4C89-A58E-6B0F03638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D94A1-4910-4F2B-8A58-324B6D6A4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3D2EF-95F8-46A4-8840-E3AF48D9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D60B5-1F18-46D5-A9A0-90B50879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02174-07EC-4AD4-B2C8-C0C55B56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6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F2136-4360-4B68-BA88-B306D0BAF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0853E-B53C-424E-995E-CA05A6E34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09AB3-6831-4853-B965-E673134FF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31ADB-DFD6-423A-BD4E-C1E1C05D6641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8625-9BF8-4EF5-9A97-DF46B8B6C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AE957-11B8-44FA-AA8C-D02701AEA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B9130-4869-4531-9753-9559792C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9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577F242-9F99-45CC-A340-8D928F9A9993}"/>
              </a:ext>
            </a:extLst>
          </p:cNvPr>
          <p:cNvSpPr/>
          <p:nvPr/>
        </p:nvSpPr>
        <p:spPr>
          <a:xfrm>
            <a:off x="1105026" y="673331"/>
            <a:ext cx="1721946" cy="11759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EA111F-237B-4D12-973F-4E1FEF3D98E0}"/>
              </a:ext>
            </a:extLst>
          </p:cNvPr>
          <p:cNvSpPr/>
          <p:nvPr/>
        </p:nvSpPr>
        <p:spPr>
          <a:xfrm>
            <a:off x="1212981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1F808-7808-449F-966C-9D16233E614F}"/>
              </a:ext>
            </a:extLst>
          </p:cNvPr>
          <p:cNvSpPr/>
          <p:nvPr/>
        </p:nvSpPr>
        <p:spPr>
          <a:xfrm>
            <a:off x="1411440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14924-5D63-4365-B552-5A4958B93398}"/>
              </a:ext>
            </a:extLst>
          </p:cNvPr>
          <p:cNvSpPr/>
          <p:nvPr/>
        </p:nvSpPr>
        <p:spPr>
          <a:xfrm>
            <a:off x="1609899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02E396-D8BD-466D-B321-40CB9BD7A863}"/>
              </a:ext>
            </a:extLst>
          </p:cNvPr>
          <p:cNvSpPr/>
          <p:nvPr/>
        </p:nvSpPr>
        <p:spPr>
          <a:xfrm>
            <a:off x="1808358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EA0F20-A26A-4225-9E8A-0E6648A5CDD5}"/>
              </a:ext>
            </a:extLst>
          </p:cNvPr>
          <p:cNvSpPr/>
          <p:nvPr/>
        </p:nvSpPr>
        <p:spPr>
          <a:xfrm>
            <a:off x="2006817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70CF8E-4482-43FF-AB91-6DCEC8DAB385}"/>
              </a:ext>
            </a:extLst>
          </p:cNvPr>
          <p:cNvSpPr/>
          <p:nvPr/>
        </p:nvSpPr>
        <p:spPr>
          <a:xfrm>
            <a:off x="2205276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4CBF68-B7F5-41BB-8B43-6D156D8B3460}"/>
              </a:ext>
            </a:extLst>
          </p:cNvPr>
          <p:cNvSpPr/>
          <p:nvPr/>
        </p:nvSpPr>
        <p:spPr>
          <a:xfrm>
            <a:off x="2403735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D701C4-C771-4C50-A00E-254656480F50}"/>
              </a:ext>
            </a:extLst>
          </p:cNvPr>
          <p:cNvSpPr/>
          <p:nvPr/>
        </p:nvSpPr>
        <p:spPr>
          <a:xfrm>
            <a:off x="2602194" y="979714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E09C40-2757-410E-B697-6745BCEFC7D7}"/>
              </a:ext>
            </a:extLst>
          </p:cNvPr>
          <p:cNvSpPr txBox="1"/>
          <p:nvPr/>
        </p:nvSpPr>
        <p:spPr>
          <a:xfrm>
            <a:off x="1108860" y="673331"/>
            <a:ext cx="172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120" dirty="0"/>
              <a:t>1 2 3 4 5 6 7 8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DD87B8-5154-40AB-94F2-69E6D62847C8}"/>
              </a:ext>
            </a:extLst>
          </p:cNvPr>
          <p:cNvSpPr/>
          <p:nvPr/>
        </p:nvSpPr>
        <p:spPr>
          <a:xfrm>
            <a:off x="1209147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D793B0-952C-4F5E-85FA-3C95498723B7}"/>
              </a:ext>
            </a:extLst>
          </p:cNvPr>
          <p:cNvSpPr/>
          <p:nvPr/>
        </p:nvSpPr>
        <p:spPr>
          <a:xfrm>
            <a:off x="1407606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2A2A25-0C67-4654-897E-485A64D769D2}"/>
              </a:ext>
            </a:extLst>
          </p:cNvPr>
          <p:cNvSpPr/>
          <p:nvPr/>
        </p:nvSpPr>
        <p:spPr>
          <a:xfrm>
            <a:off x="1606065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CD117F-9A95-4278-8F4E-70CBEF7ABF29}"/>
              </a:ext>
            </a:extLst>
          </p:cNvPr>
          <p:cNvSpPr/>
          <p:nvPr/>
        </p:nvSpPr>
        <p:spPr>
          <a:xfrm>
            <a:off x="1804524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21E020-4191-46B0-B532-239C7470F0D1}"/>
              </a:ext>
            </a:extLst>
          </p:cNvPr>
          <p:cNvSpPr/>
          <p:nvPr/>
        </p:nvSpPr>
        <p:spPr>
          <a:xfrm>
            <a:off x="2002983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751CDA-85AE-4014-9798-903FB2FDF420}"/>
              </a:ext>
            </a:extLst>
          </p:cNvPr>
          <p:cNvSpPr/>
          <p:nvPr/>
        </p:nvSpPr>
        <p:spPr>
          <a:xfrm>
            <a:off x="2201442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C84F775-62CA-4C93-8112-ABA6A192D5FD}"/>
              </a:ext>
            </a:extLst>
          </p:cNvPr>
          <p:cNvSpPr/>
          <p:nvPr/>
        </p:nvSpPr>
        <p:spPr>
          <a:xfrm>
            <a:off x="2399901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050894-2FC3-4F95-BD5F-105E493C4EE1}"/>
              </a:ext>
            </a:extLst>
          </p:cNvPr>
          <p:cNvSpPr/>
          <p:nvPr/>
        </p:nvSpPr>
        <p:spPr>
          <a:xfrm>
            <a:off x="2598360" y="2354085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B17098-90BE-4B96-BCAC-3BAA8E82FBFE}"/>
              </a:ext>
            </a:extLst>
          </p:cNvPr>
          <p:cNvSpPr txBox="1"/>
          <p:nvPr/>
        </p:nvSpPr>
        <p:spPr>
          <a:xfrm>
            <a:off x="1105026" y="2047702"/>
            <a:ext cx="172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120" dirty="0"/>
              <a:t>1 2 3 4 5 6 7 8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A86F2E-CB71-4D13-9DD9-FC3C97D75B3B}"/>
              </a:ext>
            </a:extLst>
          </p:cNvPr>
          <p:cNvSpPr/>
          <p:nvPr/>
        </p:nvSpPr>
        <p:spPr>
          <a:xfrm>
            <a:off x="1199793" y="2047702"/>
            <a:ext cx="489036" cy="104740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611E98-48D7-4E2E-A660-37A823D8CBE3}"/>
              </a:ext>
            </a:extLst>
          </p:cNvPr>
          <p:cNvSpPr/>
          <p:nvPr/>
        </p:nvSpPr>
        <p:spPr>
          <a:xfrm>
            <a:off x="1209147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AAAC052-6C07-4F96-AE25-ACC83486CD27}"/>
              </a:ext>
            </a:extLst>
          </p:cNvPr>
          <p:cNvSpPr/>
          <p:nvPr/>
        </p:nvSpPr>
        <p:spPr>
          <a:xfrm>
            <a:off x="1407606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C36CD60-80A2-4FE1-8DF0-DC53258EC305}"/>
              </a:ext>
            </a:extLst>
          </p:cNvPr>
          <p:cNvSpPr/>
          <p:nvPr/>
        </p:nvSpPr>
        <p:spPr>
          <a:xfrm>
            <a:off x="1606065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6F8339-D29B-435F-ABE4-A7EC136816ED}"/>
              </a:ext>
            </a:extLst>
          </p:cNvPr>
          <p:cNvSpPr/>
          <p:nvPr/>
        </p:nvSpPr>
        <p:spPr>
          <a:xfrm>
            <a:off x="1804524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4F3DD1-7344-49DF-8E46-137C391884B6}"/>
              </a:ext>
            </a:extLst>
          </p:cNvPr>
          <p:cNvSpPr/>
          <p:nvPr/>
        </p:nvSpPr>
        <p:spPr>
          <a:xfrm>
            <a:off x="2002983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AE56CD6-ECE2-491A-B20E-2EE0AC22C922}"/>
              </a:ext>
            </a:extLst>
          </p:cNvPr>
          <p:cNvSpPr/>
          <p:nvPr/>
        </p:nvSpPr>
        <p:spPr>
          <a:xfrm>
            <a:off x="2201442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EB571F-0589-4F7A-A02C-A12163182639}"/>
              </a:ext>
            </a:extLst>
          </p:cNvPr>
          <p:cNvSpPr/>
          <p:nvPr/>
        </p:nvSpPr>
        <p:spPr>
          <a:xfrm>
            <a:off x="2399901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3DAA2EC-E696-4FFA-A0D8-8D278EF5E70F}"/>
              </a:ext>
            </a:extLst>
          </p:cNvPr>
          <p:cNvSpPr/>
          <p:nvPr/>
        </p:nvSpPr>
        <p:spPr>
          <a:xfrm>
            <a:off x="2598360" y="3687232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F3816E-C5B8-4783-9931-6CEE9787856A}"/>
              </a:ext>
            </a:extLst>
          </p:cNvPr>
          <p:cNvSpPr txBox="1"/>
          <p:nvPr/>
        </p:nvSpPr>
        <p:spPr>
          <a:xfrm>
            <a:off x="1105026" y="3380849"/>
            <a:ext cx="172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120" dirty="0"/>
              <a:t>1 2 3 4 5 6 7 8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A8AFA5-F566-41CF-9700-917124F7039C}"/>
              </a:ext>
            </a:extLst>
          </p:cNvPr>
          <p:cNvSpPr/>
          <p:nvPr/>
        </p:nvSpPr>
        <p:spPr>
          <a:xfrm>
            <a:off x="1399460" y="3380849"/>
            <a:ext cx="489036" cy="104740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7745875-8A9B-4D75-B96C-14EB806EE00C}"/>
              </a:ext>
            </a:extLst>
          </p:cNvPr>
          <p:cNvSpPr/>
          <p:nvPr/>
        </p:nvSpPr>
        <p:spPr>
          <a:xfrm>
            <a:off x="1213936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B22D73F-32E3-489D-8B3C-B0BA26F7029D}"/>
              </a:ext>
            </a:extLst>
          </p:cNvPr>
          <p:cNvSpPr/>
          <p:nvPr/>
        </p:nvSpPr>
        <p:spPr>
          <a:xfrm>
            <a:off x="1412395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DBA6F58-9D88-4119-8583-3413D1AB7E54}"/>
              </a:ext>
            </a:extLst>
          </p:cNvPr>
          <p:cNvSpPr/>
          <p:nvPr/>
        </p:nvSpPr>
        <p:spPr>
          <a:xfrm>
            <a:off x="1610854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9970D3E-FD10-4B06-B839-15E91EAEB103}"/>
              </a:ext>
            </a:extLst>
          </p:cNvPr>
          <p:cNvSpPr/>
          <p:nvPr/>
        </p:nvSpPr>
        <p:spPr>
          <a:xfrm>
            <a:off x="1809313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D290B5E-8189-4EBB-A285-1D26A526D6AB}"/>
              </a:ext>
            </a:extLst>
          </p:cNvPr>
          <p:cNvSpPr/>
          <p:nvPr/>
        </p:nvSpPr>
        <p:spPr>
          <a:xfrm>
            <a:off x="2007772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D4EAE30-F130-4FFC-9AE5-A7F543E46E51}"/>
              </a:ext>
            </a:extLst>
          </p:cNvPr>
          <p:cNvSpPr/>
          <p:nvPr/>
        </p:nvSpPr>
        <p:spPr>
          <a:xfrm>
            <a:off x="2206231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BB6AA3F-D4A3-4DE3-A3B8-F7BAED98036E}"/>
              </a:ext>
            </a:extLst>
          </p:cNvPr>
          <p:cNvSpPr/>
          <p:nvPr/>
        </p:nvSpPr>
        <p:spPr>
          <a:xfrm>
            <a:off x="2404690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3183C6-5C82-46EA-87A3-4811B35C1CE6}"/>
              </a:ext>
            </a:extLst>
          </p:cNvPr>
          <p:cNvSpPr/>
          <p:nvPr/>
        </p:nvSpPr>
        <p:spPr>
          <a:xfrm>
            <a:off x="2603149" y="4916206"/>
            <a:ext cx="92118" cy="475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47B0F02-FDD2-4418-BA6D-579BD6A2462C}"/>
              </a:ext>
            </a:extLst>
          </p:cNvPr>
          <p:cNvSpPr txBox="1"/>
          <p:nvPr/>
        </p:nvSpPr>
        <p:spPr>
          <a:xfrm>
            <a:off x="1109815" y="4609823"/>
            <a:ext cx="172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120" dirty="0"/>
              <a:t>1 2 3 4 5 6 7 8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E7C14DE-9D87-45E8-ABFB-AE902C3DC822}"/>
              </a:ext>
            </a:extLst>
          </p:cNvPr>
          <p:cNvSpPr/>
          <p:nvPr/>
        </p:nvSpPr>
        <p:spPr>
          <a:xfrm>
            <a:off x="1614582" y="4609823"/>
            <a:ext cx="489036" cy="1047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7D4F3B-7FB9-4D47-B3FB-0E0BCA4E5AEF}"/>
              </a:ext>
            </a:extLst>
          </p:cNvPr>
          <p:cNvSpPr/>
          <p:nvPr/>
        </p:nvSpPr>
        <p:spPr>
          <a:xfrm>
            <a:off x="1411060" y="2898226"/>
            <a:ext cx="92118" cy="921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672AF0A-B188-4E6B-B9FD-0A7E943CE931}"/>
              </a:ext>
            </a:extLst>
          </p:cNvPr>
          <p:cNvSpPr/>
          <p:nvPr/>
        </p:nvSpPr>
        <p:spPr>
          <a:xfrm>
            <a:off x="1210661" y="2899428"/>
            <a:ext cx="92118" cy="921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286A77A-B731-446D-A13A-F80A6B86B022}"/>
              </a:ext>
            </a:extLst>
          </p:cNvPr>
          <p:cNvSpPr/>
          <p:nvPr/>
        </p:nvSpPr>
        <p:spPr>
          <a:xfrm>
            <a:off x="1606065" y="4255024"/>
            <a:ext cx="92118" cy="921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3931810-F620-4E92-8038-35C79E4EC3D4}"/>
              </a:ext>
            </a:extLst>
          </p:cNvPr>
          <p:cNvSpPr/>
          <p:nvPr/>
        </p:nvSpPr>
        <p:spPr>
          <a:xfrm>
            <a:off x="1805186" y="5478588"/>
            <a:ext cx="92118" cy="921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9EAF6AA-A37E-41D3-BF3A-A9CB210C8C19}"/>
              </a:ext>
            </a:extLst>
          </p:cNvPr>
          <p:cNvSpPr/>
          <p:nvPr/>
        </p:nvSpPr>
        <p:spPr>
          <a:xfrm>
            <a:off x="4145246" y="3334790"/>
            <a:ext cx="92118" cy="921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053F77A-9A0D-49E2-847B-6E4F3245A97F}"/>
              </a:ext>
            </a:extLst>
          </p:cNvPr>
          <p:cNvSpPr txBox="1"/>
          <p:nvPr/>
        </p:nvSpPr>
        <p:spPr>
          <a:xfrm>
            <a:off x="4360368" y="3196183"/>
            <a:ext cx="159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can be victim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250ACBD-82FE-4B5A-A475-B9AF920641C1}"/>
              </a:ext>
            </a:extLst>
          </p:cNvPr>
          <p:cNvSpPr/>
          <p:nvPr/>
        </p:nvSpPr>
        <p:spPr>
          <a:xfrm>
            <a:off x="3955974" y="2052059"/>
            <a:ext cx="489036" cy="1047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8A4D187-F92E-4EA6-B011-AE81BAC28E77}"/>
              </a:ext>
            </a:extLst>
          </p:cNvPr>
          <p:cNvSpPr txBox="1"/>
          <p:nvPr/>
        </p:nvSpPr>
        <p:spPr>
          <a:xfrm>
            <a:off x="4533046" y="2432174"/>
            <a:ext cx="190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model boundary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EA90DE2-1759-4ED5-BDDF-C9F0A8317669}"/>
              </a:ext>
            </a:extLst>
          </p:cNvPr>
          <p:cNvSpPr/>
          <p:nvPr/>
        </p:nvSpPr>
        <p:spPr>
          <a:xfrm>
            <a:off x="1606065" y="2898226"/>
            <a:ext cx="92118" cy="9211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C8EAE2A1-BA59-4D9C-901D-AFB0C26458B8}"/>
              </a:ext>
            </a:extLst>
          </p:cNvPr>
          <p:cNvSpPr/>
          <p:nvPr/>
        </p:nvSpPr>
        <p:spPr>
          <a:xfrm>
            <a:off x="1398252" y="4255024"/>
            <a:ext cx="92118" cy="9211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C754D9F-1674-4D71-9000-E7E9C8B5B2DD}"/>
              </a:ext>
            </a:extLst>
          </p:cNvPr>
          <p:cNvSpPr/>
          <p:nvPr/>
        </p:nvSpPr>
        <p:spPr>
          <a:xfrm>
            <a:off x="1808902" y="4250491"/>
            <a:ext cx="92118" cy="9211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4CA8BD-1A11-4C06-92FD-E7923D85180D}"/>
              </a:ext>
            </a:extLst>
          </p:cNvPr>
          <p:cNvSpPr/>
          <p:nvPr/>
        </p:nvSpPr>
        <p:spPr>
          <a:xfrm>
            <a:off x="1612946" y="5480325"/>
            <a:ext cx="92118" cy="9211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D77C8E6-5B89-410C-B79A-3A3B88C6A2DF}"/>
              </a:ext>
            </a:extLst>
          </p:cNvPr>
          <p:cNvSpPr/>
          <p:nvPr/>
        </p:nvSpPr>
        <p:spPr>
          <a:xfrm>
            <a:off x="2023596" y="5475792"/>
            <a:ext cx="92118" cy="9211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34F3183-69EB-452C-AB65-1DCC88971B25}"/>
              </a:ext>
            </a:extLst>
          </p:cNvPr>
          <p:cNvSpPr txBox="1"/>
          <p:nvPr/>
        </p:nvSpPr>
        <p:spPr>
          <a:xfrm>
            <a:off x="3333135" y="857997"/>
            <a:ext cx="3966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Assumption: crosstalk significant for one</a:t>
            </a:r>
          </a:p>
          <a:p>
            <a:r>
              <a:rPr lang="en-US" dirty="0"/>
              <a:t>	      neighbor on each side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55128807-234F-4AFC-8658-5E04FCE9415F}"/>
              </a:ext>
            </a:extLst>
          </p:cNvPr>
          <p:cNvSpPr/>
          <p:nvPr/>
        </p:nvSpPr>
        <p:spPr>
          <a:xfrm>
            <a:off x="4145246" y="3652880"/>
            <a:ext cx="92118" cy="9211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ECB7AE2-6901-4051-A417-1E1E465A0BED}"/>
              </a:ext>
            </a:extLst>
          </p:cNvPr>
          <p:cNvSpPr txBox="1"/>
          <p:nvPr/>
        </p:nvSpPr>
        <p:spPr>
          <a:xfrm>
            <a:off x="4360368" y="3514273"/>
            <a:ext cx="179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</a:t>
            </a:r>
            <a:r>
              <a:rPr lang="en-US" dirty="0" err="1"/>
              <a:t>Aggressor_only</a:t>
            </a:r>
            <a:endParaRPr lang="en-US" dirty="0"/>
          </a:p>
        </p:txBody>
      </p:sp>
      <p:sp>
        <p:nvSpPr>
          <p:cNvPr id="69" name="Callout: Line with Border and Accent Bar 68">
            <a:extLst>
              <a:ext uri="{FF2B5EF4-FFF2-40B4-BE49-F238E27FC236}">
                <a16:creationId xmlns:a16="http://schemas.microsoft.com/office/drawing/2014/main" id="{055A40CC-53F7-444E-BAAC-B44CCB504571}"/>
              </a:ext>
            </a:extLst>
          </p:cNvPr>
          <p:cNvSpPr/>
          <p:nvPr/>
        </p:nvSpPr>
        <p:spPr>
          <a:xfrm>
            <a:off x="3955974" y="4916206"/>
            <a:ext cx="3528832" cy="826895"/>
          </a:xfrm>
          <a:prstGeom prst="accentBorderCallout1">
            <a:avLst>
              <a:gd name="adj1" fmla="val 18750"/>
              <a:gd name="adj2" fmla="val -8333"/>
              <a:gd name="adj3" fmla="val -89883"/>
              <a:gd name="adj4" fmla="val -532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Pin 5 contributes crosstalk to pin 4, but the interconnect model doesn’t have this coupling (same for pins 1 and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A7C6CE-A3D6-4DEC-B678-6521FEDF946D}"/>
              </a:ext>
            </a:extLst>
          </p:cNvPr>
          <p:cNvSpPr txBox="1"/>
          <p:nvPr/>
        </p:nvSpPr>
        <p:spPr>
          <a:xfrm>
            <a:off x="3333135" y="181447"/>
            <a:ext cx="4844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Visual Explanation of </a:t>
            </a:r>
            <a:r>
              <a:rPr lang="en-US" dirty="0" err="1"/>
              <a:t>Aggressor_only</a:t>
            </a:r>
            <a:r>
              <a:rPr lang="en-US" dirty="0"/>
              <a:t> (BIRD 189.x)</a:t>
            </a:r>
          </a:p>
        </p:txBody>
      </p:sp>
    </p:spTree>
    <p:extLst>
      <p:ext uri="{BB962C8B-B14F-4D97-AF65-F5344CB8AC3E}">
        <p14:creationId xmlns:p14="http://schemas.microsoft.com/office/powerpoint/2010/main" val="1788205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85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Labonte</dc:creator>
  <cp:lastModifiedBy>Mike Labonte</cp:lastModifiedBy>
  <cp:revision>6</cp:revision>
  <dcterms:created xsi:type="dcterms:W3CDTF">2017-12-13T16:30:27Z</dcterms:created>
  <dcterms:modified xsi:type="dcterms:W3CDTF">2017-12-19T20:43:15Z</dcterms:modified>
</cp:coreProperties>
</file>